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76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75C0-718D-4C22-A1DB-5AB656E41A93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36FBC7C-C72E-4E89-9119-EFB6DCE1ACA0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75C0-718D-4C22-A1DB-5AB656E41A93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BC7C-C72E-4E89-9119-EFB6DCE1ACA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75C0-718D-4C22-A1DB-5AB656E41A93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BC7C-C72E-4E89-9119-EFB6DCE1ACA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75C0-718D-4C22-A1DB-5AB656E41A93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BC7C-C72E-4E89-9119-EFB6DCE1ACA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75C0-718D-4C22-A1DB-5AB656E41A93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BC7C-C72E-4E89-9119-EFB6DCE1ACA0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75C0-718D-4C22-A1DB-5AB656E41A93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BC7C-C72E-4E89-9119-EFB6DCE1ACA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75C0-718D-4C22-A1DB-5AB656E41A93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BC7C-C72E-4E89-9119-EFB6DCE1ACA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75C0-718D-4C22-A1DB-5AB656E41A93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BC7C-C72E-4E89-9119-EFB6DCE1ACA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75C0-718D-4C22-A1DB-5AB656E41A93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BC7C-C72E-4E89-9119-EFB6DCE1ACA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75C0-718D-4C22-A1DB-5AB656E41A93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BC7C-C72E-4E89-9119-EFB6DCE1ACA0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75C0-718D-4C22-A1DB-5AB656E41A93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BC7C-C72E-4E89-9119-EFB6DCE1ACA0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61475C0-718D-4C22-A1DB-5AB656E41A93}" type="datetimeFigureOut">
              <a:rPr lang="en-CA" smtClean="0"/>
              <a:t>16-07-08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36FBC7C-C72E-4E89-9119-EFB6DCE1ACA0}" type="slidenum">
              <a:rPr lang="en-CA" smtClean="0"/>
              <a:t>‹#›</a:t>
            </a:fld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Formal Writing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0912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4000" i="1" dirty="0"/>
              <a:t>Italicize</a:t>
            </a:r>
            <a:r>
              <a:rPr lang="en-CA" sz="4000" dirty="0"/>
              <a:t> titles of novels, plays and </a:t>
            </a:r>
            <a:r>
              <a:rPr lang="en-CA" sz="4000" dirty="0" smtClean="0"/>
              <a:t>textbooks</a:t>
            </a:r>
          </a:p>
          <a:p>
            <a:pPr marL="114300" lvl="0" indent="0">
              <a:buNone/>
            </a:pPr>
            <a:endParaRPr lang="en-CA" sz="4000" dirty="0" smtClean="0"/>
          </a:p>
          <a:p>
            <a:pPr lvl="0"/>
            <a:r>
              <a:rPr lang="en-CA" sz="4000" dirty="0" smtClean="0"/>
              <a:t>Use </a:t>
            </a:r>
            <a:r>
              <a:rPr lang="en-CA" sz="4000" dirty="0"/>
              <a:t>“quotation marks” for titles of poems, short stories and articles</a:t>
            </a:r>
          </a:p>
          <a:p>
            <a:pPr marL="11430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1462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4000" dirty="0"/>
              <a:t>Use present tense consistently throughout your writing (for story, novel or play events)</a:t>
            </a:r>
          </a:p>
          <a:p>
            <a:endParaRPr lang="en-CA" sz="4000" dirty="0"/>
          </a:p>
          <a:p>
            <a:pPr lvl="0"/>
            <a:r>
              <a:rPr lang="en-CA" sz="4000" dirty="0"/>
              <a:t>Use third-person (do not use “I”, “me”, “we”, “us”, “you”)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8373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4000" dirty="0"/>
              <a:t>Avoid using parentheses (brackets </a:t>
            </a:r>
            <a:r>
              <a:rPr lang="en-CA" sz="4000" dirty="0">
                <a:sym typeface="Wingdings"/>
              </a:rPr>
              <a:t></a:t>
            </a:r>
            <a:r>
              <a:rPr lang="en-CA" sz="4000" dirty="0"/>
              <a:t>)</a:t>
            </a:r>
          </a:p>
          <a:p>
            <a:pPr marL="114300" indent="0">
              <a:buNone/>
            </a:pPr>
            <a:endParaRPr lang="en-CA" sz="4000" dirty="0"/>
          </a:p>
          <a:p>
            <a:pPr lvl="0"/>
            <a:r>
              <a:rPr lang="en-CA" sz="4000" dirty="0"/>
              <a:t>Spell out numbers written in one or two words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78579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4000" dirty="0"/>
              <a:t>Don’t use contractions </a:t>
            </a:r>
            <a:r>
              <a:rPr lang="en-CA" sz="4000" dirty="0">
                <a:sym typeface="Wingdings"/>
              </a:rPr>
              <a:t></a:t>
            </a:r>
            <a:endParaRPr lang="en-CA" sz="4000" dirty="0"/>
          </a:p>
          <a:p>
            <a:pPr marL="114300" indent="0">
              <a:buNone/>
            </a:pPr>
            <a:endParaRPr lang="en-CA" sz="4000" dirty="0"/>
          </a:p>
          <a:p>
            <a:pPr lvl="0"/>
            <a:r>
              <a:rPr lang="en-CA" sz="4000" dirty="0"/>
              <a:t>Avoid slang and conversational language</a:t>
            </a:r>
          </a:p>
          <a:p>
            <a:pPr marL="114300" indent="0">
              <a:buNone/>
            </a:pPr>
            <a:endParaRPr lang="en-CA" sz="4000" dirty="0"/>
          </a:p>
          <a:p>
            <a:pPr lvl="0"/>
            <a:r>
              <a:rPr lang="en-CA" sz="4000" dirty="0"/>
              <a:t>Do not use exclamation marks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9233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</TotalTime>
  <Words>98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Formal Writing</vt:lpstr>
      <vt:lpstr>PowerPoint Presentation</vt:lpstr>
      <vt:lpstr>PowerPoint Presentation</vt:lpstr>
      <vt:lpstr>PowerPoint Presentation</vt:lpstr>
      <vt:lpstr>PowerPoint Presentation</vt:lpstr>
    </vt:vector>
  </TitlesOfParts>
  <Company>WRDSB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Writing</dc:title>
  <dc:creator>WRDSB</dc:creator>
  <cp:lastModifiedBy>Emily</cp:lastModifiedBy>
  <cp:revision>2</cp:revision>
  <dcterms:created xsi:type="dcterms:W3CDTF">2014-03-18T11:42:35Z</dcterms:created>
  <dcterms:modified xsi:type="dcterms:W3CDTF">2016-07-08T18:48:48Z</dcterms:modified>
</cp:coreProperties>
</file>